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8" r:id="rId4"/>
    <p:sldId id="270" r:id="rId5"/>
    <p:sldId id="262" r:id="rId6"/>
    <p:sldId id="271" r:id="rId7"/>
    <p:sldId id="266" r:id="rId8"/>
    <p:sldId id="272" r:id="rId9"/>
    <p:sldId id="261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105" d="100"/>
          <a:sy n="105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A398C3C-8F63-45C2-BB3D-A07099C29FF4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5FFF55-B431-4BAB-88D2-81B898D4F2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571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CF6D0-D27C-490F-A037-CF0BBFB18C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4714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CCC98-6903-4CD1-947E-00ECA56014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9762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2CC6D-EE06-4ED2-BC76-97DBAD76BC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25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4273D-C6E9-42A8-8017-E27F805DC6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0683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6D65B-EBBC-4A3A-BF22-1A7F4BB590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0085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2FEE3-459A-4197-A47D-B087A0CC4D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8654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E0D94-4C4A-41AA-A5A4-1441F8A4AC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0794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60069-6815-4FF0-8595-B2A651A5D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1513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6D4A9-6FCB-42B3-B7C3-37A7960F5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8475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245F8-74F6-437C-89BC-A0D726DBD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00696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0921F-7A6D-4941-81C6-46036F6AA3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5642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82A1E5-0B3A-4DCA-B43F-EE597E8F7E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&#1084;&#1086;&#1080;%20&#1091;&#1088;&#1086;&#1082;&#1080;\&#1091;&#1088;&#1086;&#1082;\muzyka-dlya-relaksacii-mozhno-i-pomechtat_(muzofon.com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1" name="Picture 4" descr="3"/>
          <p:cNvPicPr>
            <a:picLocks noGrp="1" noChangeAspect="1" noChangeArrowheads="1"/>
          </p:cNvPicPr>
          <p:nvPr>
            <p:ph type="ctr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muzyka-dlya-relaksacii-mozhno-i-pomechta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45333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4" descr="0451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785813"/>
            <a:ext cx="7128792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яркий момент……</a:t>
            </a:r>
            <a:endParaRPr lang="ru-RU" sz="28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Незабываемый эпизод……</a:t>
            </a:r>
            <a:endParaRPr lang="ru-RU" sz="28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 меня тронуло……..</a:t>
            </a:r>
            <a:endParaRPr lang="ru-RU" sz="28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Читая его, я испытывал……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84" y="-90475"/>
            <a:ext cx="2952328" cy="301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60483"/>
            <a:ext cx="3263307" cy="2953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4" descr="0451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1556792"/>
            <a:ext cx="571672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ВСЕ В ТВОИХ РУКАХ</a:t>
            </a:r>
            <a:endParaRPr lang="ru-RU" sz="4400" dirty="0">
              <a:solidFill>
                <a:srgbClr val="FF0000"/>
              </a:solidFill>
              <a:effectLst/>
              <a:latin typeface="Monotype Corsiva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84" y="-90475"/>
            <a:ext cx="2952328" cy="301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60483"/>
            <a:ext cx="3263307" cy="2953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407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76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5" descr="0451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580" y="1772816"/>
            <a:ext cx="5598368" cy="361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ДУША</a:t>
            </a:r>
            <a:endParaRPr lang="en-US" sz="3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Человеческая, разная</a:t>
            </a:r>
            <a:endParaRPr lang="ru-RU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Болит, радуется, страдает</a:t>
            </a:r>
            <a:endParaRPr lang="ru-RU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у каждого человека.</a:t>
            </a:r>
            <a:endParaRPr lang="ru-RU" sz="28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Характер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40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0451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00125" y="642938"/>
            <a:ext cx="7000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defRPr/>
            </a:pP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785939"/>
            <a:ext cx="6597352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ПОЧЕМУ….</a:t>
            </a:r>
            <a:endParaRPr lang="ru-RU" sz="24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ОБЪЯСНЕНИЕ ….</a:t>
            </a:r>
            <a:endParaRPr lang="ru-RU" sz="24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ПРЕДПОЛОЖИТЕ, ЧТО БУДЕТ…..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3181"/>
            <a:ext cx="3494735" cy="3162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3424"/>
            <a:ext cx="1803751" cy="2462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7" y="-49729"/>
            <a:ext cx="2543075" cy="2598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169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0451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9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00125" y="642938"/>
            <a:ext cx="7000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defRPr/>
            </a:pP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052737"/>
            <a:ext cx="6120680" cy="2759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5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вижу………</a:t>
            </a:r>
            <a:endParaRPr lang="ru-RU" sz="4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5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слышу…….</a:t>
            </a:r>
            <a:endParaRPr lang="ru-RU" sz="4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5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чувствую</a:t>
            </a:r>
            <a:r>
              <a:rPr lang="ru-RU" sz="5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  <a:endParaRPr lang="ru-RU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92087"/>
            <a:ext cx="2952328" cy="301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1" y="3812531"/>
            <a:ext cx="2238003" cy="3055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33" y="3788076"/>
            <a:ext cx="3263307" cy="2953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179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0451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13" y="-48139"/>
            <a:ext cx="9252520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692696"/>
            <a:ext cx="53285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ВОСТОРГ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СПОКОЙСТВИЕ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ВОЛНЕНИЕ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ПЕЧАЛЬ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ЗЛОСТЬ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СТРАХ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70</TotalTime>
  <Words>62</Words>
  <Application>Microsoft Office PowerPoint</Application>
  <PresentationFormat>Экран (4:3)</PresentationFormat>
  <Paragraphs>23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Admin</cp:lastModifiedBy>
  <cp:revision>8</cp:revision>
  <dcterms:created xsi:type="dcterms:W3CDTF">2018-02-22T16:17:18Z</dcterms:created>
  <dcterms:modified xsi:type="dcterms:W3CDTF">2018-02-23T05:59:36Z</dcterms:modified>
</cp:coreProperties>
</file>